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63D3-5AE7-4AD0-B2E7-3D6E54A7883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D291-A0C0-4F18-A5A8-14DFA34EF67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الاذن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وتتألف من ثلاثة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اقسام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الاذن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الخارجية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والاذن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الوسطى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والاذن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الداخلية . وتحدث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عادة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الاذن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الخارجية التي تتألف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الصيوان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والقناة السمعية , ويتكون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الصيوان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نوع من الغضاريف المطاطية المغطاة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الجلد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الاذن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القرنبيطة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: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تعرض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صيوان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شدة خارجية كما في الملاكمة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الغضوف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والجلد وتجمع دموي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ترك كما هو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التخثر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والتليف ويترك ندبة واضحة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الصيوان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والعلاج منا يتكون من وضع كمادات باردة لمدة نصف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ساعه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المنطقه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لمنع النزف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وفي حالة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ضهور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تجمع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دموي يصار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سحبه بواسطة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ابرة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معقمة وقد يستمر السحب يوميا لمدة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اسبوع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اكثر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لحين . اختفاء التجمع الدموي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جسم غريب في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الاذن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يكون على شكل حشرة طائرة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جسم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ويكون العلاج هنا بمحاولة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ازالة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الجسم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بملايان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الرأس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جهة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الذن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المصابة للسماح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بخلروج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 الغريب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وفي حالة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فشب هذه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الطريقه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يصاي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غسل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الاذن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بماء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دافيء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لأزالة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الجسم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ar-IQ" sz="2400" dirty="0"/>
              <a:t>إ</a:t>
            </a:r>
            <a:r>
              <a:rPr lang="ar-IQ" sz="2400" b="1" dirty="0"/>
              <a:t>صابات الأنف </a:t>
            </a:r>
            <a:endParaRPr lang="en-US" sz="2400" dirty="0"/>
          </a:p>
          <a:p>
            <a:pPr rtl="0"/>
            <a:r>
              <a:rPr lang="ar-IQ" sz="2400" dirty="0"/>
              <a:t>ومن </a:t>
            </a:r>
            <a:r>
              <a:rPr lang="ar-IQ" sz="2400" dirty="0" err="1"/>
              <a:t>اهم</a:t>
            </a:r>
            <a:r>
              <a:rPr lang="ar-IQ" sz="2400" dirty="0"/>
              <a:t> </a:t>
            </a:r>
            <a:r>
              <a:rPr lang="ar-IQ" sz="2400" dirty="0" err="1"/>
              <a:t>الاصابات</a:t>
            </a:r>
            <a:r>
              <a:rPr lang="ar-IQ" sz="2400" dirty="0"/>
              <a:t> هنا هو نزف </a:t>
            </a:r>
            <a:r>
              <a:rPr lang="ar-IQ" sz="2400" dirty="0" err="1"/>
              <a:t>الانف</a:t>
            </a:r>
            <a:r>
              <a:rPr lang="ar-IQ" sz="2400" dirty="0"/>
              <a:t>  يحدث </a:t>
            </a:r>
            <a:r>
              <a:rPr lang="ar-IQ" sz="2400" dirty="0" err="1"/>
              <a:t>نتيجه</a:t>
            </a:r>
            <a:r>
              <a:rPr lang="ar-IQ" sz="2400" dirty="0"/>
              <a:t> </a:t>
            </a:r>
            <a:r>
              <a:rPr lang="ar-IQ" sz="2400" dirty="0" err="1"/>
              <a:t>اصابة</a:t>
            </a:r>
            <a:r>
              <a:rPr lang="ar-IQ" sz="2400" dirty="0"/>
              <a:t> في </a:t>
            </a:r>
            <a:r>
              <a:rPr lang="ar-IQ" sz="2400" dirty="0" err="1"/>
              <a:t>رياضات</a:t>
            </a:r>
            <a:r>
              <a:rPr lang="ar-IQ" sz="2400" dirty="0"/>
              <a:t>  الملاكمة  </a:t>
            </a:r>
            <a:r>
              <a:rPr lang="ar-IQ" sz="2400" dirty="0" err="1"/>
              <a:t>او</a:t>
            </a:r>
            <a:r>
              <a:rPr lang="ar-IQ" sz="2400" dirty="0"/>
              <a:t> كرة اليد  </a:t>
            </a:r>
            <a:r>
              <a:rPr lang="ar-IQ" sz="2400" dirty="0" err="1"/>
              <a:t>والسالة</a:t>
            </a:r>
            <a:r>
              <a:rPr lang="ar-IQ" sz="2400" dirty="0"/>
              <a:t>  </a:t>
            </a:r>
            <a:r>
              <a:rPr lang="ar-IQ" sz="2400" dirty="0" err="1"/>
              <a:t>او</a:t>
            </a:r>
            <a:r>
              <a:rPr lang="ar-IQ" sz="2400" dirty="0"/>
              <a:t> اصطدام </a:t>
            </a:r>
            <a:r>
              <a:rPr lang="ar-IQ" sz="2400" dirty="0" err="1"/>
              <a:t>الاعب</a:t>
            </a:r>
            <a:r>
              <a:rPr lang="ar-IQ" sz="2400" dirty="0"/>
              <a:t> بجسم صلب . وعادة هناك  كسر في </a:t>
            </a:r>
            <a:r>
              <a:rPr lang="ar-IQ" sz="2400" dirty="0" err="1"/>
              <a:t>عضام</a:t>
            </a:r>
            <a:r>
              <a:rPr lang="ar-IQ" sz="2400" dirty="0"/>
              <a:t> </a:t>
            </a:r>
            <a:r>
              <a:rPr lang="ar-IQ" sz="2400" dirty="0" err="1"/>
              <a:t>الانف</a:t>
            </a:r>
            <a:r>
              <a:rPr lang="ar-IQ" sz="2400" dirty="0"/>
              <a:t>  </a:t>
            </a:r>
            <a:r>
              <a:rPr lang="ar-IQ" sz="2400" dirty="0" err="1"/>
              <a:t>او</a:t>
            </a:r>
            <a:r>
              <a:rPr lang="ar-IQ" sz="2400" dirty="0"/>
              <a:t> الغضاريف  </a:t>
            </a:r>
            <a:r>
              <a:rPr lang="ar-IQ" sz="2400" dirty="0" err="1"/>
              <a:t>الانفية</a:t>
            </a:r>
            <a:r>
              <a:rPr lang="ar-IQ" sz="2400" dirty="0"/>
              <a:t>  التي تعطي </a:t>
            </a:r>
            <a:r>
              <a:rPr lang="ar-IQ" sz="2400" dirty="0" err="1"/>
              <a:t>الانف</a:t>
            </a:r>
            <a:r>
              <a:rPr lang="ar-IQ" sz="2400" dirty="0"/>
              <a:t> شكله الميز , </a:t>
            </a:r>
            <a:r>
              <a:rPr lang="ar-IQ" sz="2400" dirty="0" err="1"/>
              <a:t>وقديكون</a:t>
            </a:r>
            <a:r>
              <a:rPr lang="ar-IQ" sz="2400" dirty="0"/>
              <a:t> </a:t>
            </a:r>
            <a:r>
              <a:rPr lang="ar-IQ" sz="2400" dirty="0" err="1"/>
              <a:t>تلنزف</a:t>
            </a:r>
            <a:r>
              <a:rPr lang="ar-IQ" sz="2400" dirty="0"/>
              <a:t> </a:t>
            </a:r>
            <a:r>
              <a:rPr lang="ar-IQ" sz="2400" dirty="0" err="1"/>
              <a:t>احيانا</a:t>
            </a:r>
            <a:r>
              <a:rPr lang="ar-IQ" sz="2400" dirty="0"/>
              <a:t> </a:t>
            </a:r>
            <a:r>
              <a:rPr lang="ar-IQ" sz="2400" dirty="0" err="1"/>
              <a:t>نتيجه</a:t>
            </a:r>
            <a:r>
              <a:rPr lang="ar-IQ" sz="2400" dirty="0"/>
              <a:t> ارتفاع مفاجئ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التشوه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الدائمي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ar-IQ" sz="2400" dirty="0"/>
              <a:t>فيضغط الدم الذي يعمل على تمزق احد </a:t>
            </a:r>
            <a:r>
              <a:rPr lang="ar-IQ" sz="2400" dirty="0" err="1"/>
              <a:t>الاوعية</a:t>
            </a:r>
            <a:r>
              <a:rPr lang="ar-IQ" sz="2400" dirty="0"/>
              <a:t> الدموية  في منطقة </a:t>
            </a:r>
            <a:r>
              <a:rPr lang="ar-IQ" sz="2400" dirty="0" err="1"/>
              <a:t>الانف</a:t>
            </a:r>
            <a:r>
              <a:rPr lang="ar-IQ" sz="2400" dirty="0"/>
              <a:t> </a:t>
            </a:r>
            <a:r>
              <a:rPr lang="ar-IQ" sz="2400" dirty="0" err="1"/>
              <a:t>ولاعلاج</a:t>
            </a:r>
            <a:r>
              <a:rPr lang="ar-IQ" sz="2400" dirty="0"/>
              <a:t> هنا يكون  كما يأتي </a:t>
            </a:r>
            <a:endParaRPr lang="en-US" sz="2400" dirty="0"/>
          </a:p>
          <a:p>
            <a:pPr rtl="0"/>
            <a:r>
              <a:rPr lang="ar-IQ" sz="2400" dirty="0"/>
              <a:t>1- وضع كمادات باردة على جهة </a:t>
            </a:r>
            <a:r>
              <a:rPr lang="ar-IQ" sz="2400" dirty="0" err="1"/>
              <a:t>الانف</a:t>
            </a:r>
            <a:r>
              <a:rPr lang="ar-IQ" sz="2400" dirty="0"/>
              <a:t>  </a:t>
            </a:r>
            <a:endParaRPr lang="en-US" sz="2400" dirty="0"/>
          </a:p>
          <a:p>
            <a:pPr rtl="0"/>
            <a:r>
              <a:rPr lang="ar-IQ" sz="2400" dirty="0"/>
              <a:t>2- ثني الرأس </a:t>
            </a:r>
            <a:r>
              <a:rPr lang="ar-IQ" sz="2400" dirty="0" err="1"/>
              <a:t>الى</a:t>
            </a:r>
            <a:r>
              <a:rPr lang="ar-IQ" sz="2400" dirty="0"/>
              <a:t> الخلف في حالة النزف البسيط والى </a:t>
            </a:r>
            <a:r>
              <a:rPr lang="ar-IQ" sz="2400" dirty="0" err="1"/>
              <a:t>الامام</a:t>
            </a:r>
            <a:r>
              <a:rPr lang="ar-IQ" sz="2400" dirty="0"/>
              <a:t> في حالة النزف الشديد لتجنب الاختناق </a:t>
            </a:r>
            <a:endParaRPr lang="en-US" sz="2400" dirty="0"/>
          </a:p>
          <a:p>
            <a:pPr rtl="0"/>
            <a:r>
              <a:rPr lang="ar-IQ" sz="2400" dirty="0"/>
              <a:t>3- الضغط على منطقة النزف </a:t>
            </a:r>
            <a:r>
              <a:rPr lang="ar-IQ" sz="2400" dirty="0" err="1"/>
              <a:t>با</a:t>
            </a:r>
            <a:r>
              <a:rPr lang="ar-IQ" sz="2400" dirty="0"/>
              <a:t> </a:t>
            </a:r>
            <a:r>
              <a:rPr lang="ar-IQ" sz="2400" dirty="0" err="1"/>
              <a:t>لاصبع</a:t>
            </a:r>
            <a:r>
              <a:rPr lang="ar-IQ" sz="2400" dirty="0"/>
              <a:t> </a:t>
            </a:r>
            <a:r>
              <a:rPr lang="ar-IQ" sz="2400" dirty="0" err="1"/>
              <a:t>ممنالخارج</a:t>
            </a:r>
            <a:r>
              <a:rPr lang="ar-IQ" sz="2400" dirty="0"/>
              <a:t> </a:t>
            </a:r>
            <a:endParaRPr lang="en-US" sz="2400" dirty="0"/>
          </a:p>
          <a:p>
            <a:pPr rtl="0"/>
            <a:r>
              <a:rPr lang="ar-IQ" sz="2400" dirty="0"/>
              <a:t>4- حشو قطعة </a:t>
            </a:r>
            <a:r>
              <a:rPr lang="ar-IQ" sz="2400" dirty="0" err="1"/>
              <a:t>مبلةلة</a:t>
            </a:r>
            <a:r>
              <a:rPr lang="ar-IQ" sz="2400" dirty="0"/>
              <a:t> بمادة </a:t>
            </a:r>
            <a:r>
              <a:rPr lang="ar-IQ" sz="2400" dirty="0" err="1"/>
              <a:t>الادرينالين</a:t>
            </a:r>
            <a:r>
              <a:rPr lang="ar-IQ" sz="2400" dirty="0"/>
              <a:t> في </a:t>
            </a:r>
            <a:r>
              <a:rPr lang="ar-IQ" sz="2400" dirty="0" err="1"/>
              <a:t>الانف</a:t>
            </a:r>
            <a:r>
              <a:rPr lang="ar-IQ" sz="2400" dirty="0"/>
              <a:t> </a:t>
            </a:r>
            <a:endParaRPr lang="en-US" sz="2400" dirty="0"/>
          </a:p>
          <a:p>
            <a:pPr rtl="0"/>
            <a:r>
              <a:rPr lang="ar-IQ" sz="2400" dirty="0"/>
              <a:t>5- النقل </a:t>
            </a:r>
            <a:r>
              <a:rPr lang="ar-IQ" sz="2400" dirty="0" err="1"/>
              <a:t>الى</a:t>
            </a:r>
            <a:r>
              <a:rPr lang="ar-IQ" sz="2400" dirty="0"/>
              <a:t> </a:t>
            </a:r>
            <a:r>
              <a:rPr lang="ar-IQ" sz="2400" dirty="0" err="1"/>
              <a:t>المستشى</a:t>
            </a:r>
            <a:r>
              <a:rPr lang="ar-IQ" sz="2400" dirty="0"/>
              <a:t> في حالة النزف  حيث </a:t>
            </a:r>
            <a:r>
              <a:rPr lang="ar-IQ" sz="2400" dirty="0" err="1"/>
              <a:t>قديحتاج</a:t>
            </a:r>
            <a:r>
              <a:rPr lang="ar-IQ" sz="2400" dirty="0"/>
              <a:t> </a:t>
            </a:r>
            <a:r>
              <a:rPr lang="ar-IQ" sz="2400" dirty="0" err="1"/>
              <a:t>الى</a:t>
            </a:r>
            <a:r>
              <a:rPr lang="ar-IQ" sz="2400" dirty="0"/>
              <a:t> </a:t>
            </a:r>
            <a:r>
              <a:rPr lang="ar-IQ" sz="2400" dirty="0" err="1"/>
              <a:t>الكوي</a:t>
            </a:r>
            <a:r>
              <a:rPr lang="ar-IQ" sz="2400" dirty="0"/>
              <a:t> بمادة </a:t>
            </a:r>
            <a:r>
              <a:rPr lang="ar-IQ" sz="2400" dirty="0" err="1"/>
              <a:t>كميائية</a:t>
            </a:r>
            <a:r>
              <a:rPr lang="ar-IQ" sz="2400" dirty="0"/>
              <a:t> </a:t>
            </a:r>
            <a:r>
              <a:rPr lang="ar-IQ" sz="2400" dirty="0" err="1"/>
              <a:t>اوبواساطة</a:t>
            </a:r>
            <a:r>
              <a:rPr lang="ar-IQ" sz="2400" dirty="0"/>
              <a:t> الكهرباء </a:t>
            </a:r>
            <a:endParaRPr lang="en-US" sz="2400" dirty="0"/>
          </a:p>
          <a:p>
            <a:r>
              <a:rPr lang="ar-IQ" sz="2400" b="1" dirty="0"/>
              <a:t> كسر عظام </a:t>
            </a:r>
            <a:r>
              <a:rPr lang="ar-IQ" sz="2400" b="1" dirty="0" err="1"/>
              <a:t>الانف</a:t>
            </a:r>
            <a:r>
              <a:rPr lang="ar-IQ" sz="2400" b="1" dirty="0"/>
              <a:t> :</a:t>
            </a:r>
            <a:r>
              <a:rPr lang="ar-IQ" sz="2400" dirty="0"/>
              <a:t>ويمكن تشخيصه بسهولة حيث يحدث تشوه في شكل </a:t>
            </a:r>
            <a:r>
              <a:rPr lang="ar-IQ" sz="2400" dirty="0" err="1"/>
              <a:t>الانف</a:t>
            </a:r>
            <a:r>
              <a:rPr lang="ar-IQ" sz="2400" dirty="0"/>
              <a:t> مع انسداد المجرى الهوائي وحدوث النزف  ويمكن  </a:t>
            </a:r>
            <a:r>
              <a:rPr lang="ar-IQ" sz="2400" dirty="0" err="1"/>
              <a:t>التاكد</a:t>
            </a:r>
            <a:r>
              <a:rPr lang="ar-IQ" sz="2400" dirty="0"/>
              <a:t> من ذلك </a:t>
            </a:r>
            <a:r>
              <a:rPr lang="ar-IQ" sz="2400" dirty="0" err="1"/>
              <a:t>با</a:t>
            </a:r>
            <a:r>
              <a:rPr lang="ar-IQ" sz="2400" dirty="0"/>
              <a:t>  التصوير  </a:t>
            </a:r>
            <a:r>
              <a:rPr lang="ar-IQ" sz="2400" dirty="0" err="1"/>
              <a:t>الشعاعي</a:t>
            </a:r>
            <a:r>
              <a:rPr lang="ar-IQ" sz="2400" dirty="0"/>
              <a:t> . والعلاج هنا يتم من قبل الطبيب </a:t>
            </a:r>
            <a:r>
              <a:rPr lang="ar-IQ" sz="2400" dirty="0" err="1"/>
              <a:t>الاخصائي</a:t>
            </a:r>
            <a:r>
              <a:rPr lang="ar-IQ" sz="2400" dirty="0"/>
              <a:t> </a:t>
            </a:r>
            <a:r>
              <a:rPr lang="ar-IQ" sz="2400" dirty="0" err="1"/>
              <a:t>لارجاع</a:t>
            </a:r>
            <a:r>
              <a:rPr lang="ar-IQ" sz="2400" dirty="0"/>
              <a:t> العظام المكسورة </a:t>
            </a:r>
            <a:r>
              <a:rPr lang="ar-IQ" sz="2400" dirty="0" err="1"/>
              <a:t>الى</a:t>
            </a:r>
            <a:r>
              <a:rPr lang="ar-IQ" sz="2400" dirty="0"/>
              <a:t>  وضعها الطبيعي </a:t>
            </a:r>
            <a:r>
              <a:rPr lang="ar-IQ" sz="2400" dirty="0" err="1"/>
              <a:t>والا</a:t>
            </a:r>
            <a:r>
              <a:rPr lang="ar-IQ" sz="2400" dirty="0"/>
              <a:t> </a:t>
            </a:r>
            <a:r>
              <a:rPr lang="ar-IQ" sz="2400" dirty="0" err="1"/>
              <a:t>ادى</a:t>
            </a:r>
            <a:r>
              <a:rPr lang="ar-IQ" sz="2400" dirty="0"/>
              <a:t> </a:t>
            </a:r>
            <a:r>
              <a:rPr lang="ar-IQ" sz="2400" dirty="0" err="1"/>
              <a:t>الى</a:t>
            </a:r>
            <a:r>
              <a:rPr lang="ar-IQ" sz="2400" dirty="0"/>
              <a:t> التشوه </a:t>
            </a:r>
            <a:r>
              <a:rPr lang="ar-IQ" sz="2400" dirty="0" err="1"/>
              <a:t>الدائمي</a:t>
            </a:r>
            <a:r>
              <a:rPr lang="ar-IQ" sz="2400" dirty="0"/>
              <a:t> في  </a:t>
            </a:r>
            <a:r>
              <a:rPr lang="ar-IQ" sz="2400"/>
              <a:t>الانف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327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2</cp:revision>
  <dcterms:created xsi:type="dcterms:W3CDTF">2018-12-18T12:52:29Z</dcterms:created>
  <dcterms:modified xsi:type="dcterms:W3CDTF">2018-12-18T13:03:43Z</dcterms:modified>
</cp:coreProperties>
</file>